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057a81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057a81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d057a81b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d057a81b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d057a81b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d057a81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lamar.edu/about-lu/index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Lamar University College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Web Tour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108570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32500"/>
          </a:bodyPr>
          <a:lstStyle/>
          <a:p>
            <a:pPr indent="-3875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Nov. 12th 9th and 10th Texas A&amp;M University Tour</a:t>
            </a:r>
            <a:endParaRPr b="1" sz="7700">
              <a:solidFill>
                <a:schemeClr val="dk1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❖"/>
            </a:pPr>
            <a:r>
              <a:rPr b="1" lang="en" sz="7700">
                <a:solidFill>
                  <a:srgbClr val="FF0000"/>
                </a:solidFill>
              </a:rPr>
              <a:t>Fri. Nov. 19th Picture Day</a:t>
            </a:r>
            <a:endParaRPr b="1" sz="7700">
              <a:solidFill>
                <a:srgbClr val="FF0000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Dec. 4th Winter Dance All Grades are Invited</a:t>
            </a:r>
            <a:endParaRPr b="1" sz="7700">
              <a:solidFill>
                <a:srgbClr val="00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Web Tours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68350" y="1431000"/>
            <a:ext cx="77196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For the next several weeks, we will be </a:t>
            </a:r>
            <a:r>
              <a:rPr lang="en" sz="2400">
                <a:solidFill>
                  <a:schemeClr val="dk1"/>
                </a:solidFill>
              </a:rPr>
              <a:t>researching</a:t>
            </a:r>
            <a:r>
              <a:rPr lang="en" sz="2400">
                <a:solidFill>
                  <a:schemeClr val="dk1"/>
                </a:solidFill>
              </a:rPr>
              <a:t> various universities around Texas-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both public and private.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We will start with Lamar University.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3028250" y="180775"/>
            <a:ext cx="5649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Lamar University Facts</a:t>
            </a:r>
            <a:endParaRPr sz="200"/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2621450" y="876900"/>
            <a:ext cx="6259800" cy="27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Lamar University is located in Beaumont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3 hours 15 minutes east of Bastrop.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Lamar University is a public university.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Lamar’s mascot is the Cardinal.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0" y="876895"/>
            <a:ext cx="2582575" cy="17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725" y="3070425"/>
            <a:ext cx="2483475" cy="12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Lamar University Facts</a:t>
            </a:r>
            <a:endParaRPr sz="200"/>
          </a:p>
        </p:txBody>
      </p:sp>
      <p:sp>
        <p:nvSpPr>
          <p:cNvPr id="130" name="Google Shape;130;p16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540225" y="1283675"/>
            <a:ext cx="8329800" cy="45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 to: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https://www.lamar.edu/about-lu/index.html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and find the answers to the following questions.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1.How many students attend Lamar </a:t>
            </a:r>
            <a:r>
              <a:rPr lang="en" sz="2000">
                <a:solidFill>
                  <a:schemeClr val="dk1"/>
                </a:solidFill>
              </a:rPr>
              <a:t>University</a:t>
            </a:r>
            <a:r>
              <a:rPr lang="en" sz="2000">
                <a:solidFill>
                  <a:schemeClr val="dk1"/>
                </a:solidFill>
              </a:rPr>
              <a:t>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2. How many degree programs does Lamar University offer?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3. What percentage are First Generation (they are the first in their family to attend college) students?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4. What degree programs are offered?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Lamar University Virtual Tour</a:t>
            </a:r>
            <a:endParaRPr sz="200"/>
          </a:p>
        </p:txBody>
      </p:sp>
      <p:sp>
        <p:nvSpPr>
          <p:cNvPr id="140" name="Google Shape;140;p17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808975" y="1080563"/>
            <a:ext cx="722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Scroll down and take a virtual tour of the campus.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75" y="1874400"/>
            <a:ext cx="8459700" cy="31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51" name="Google Shape;151;p18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thing you liked about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Lamar University?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